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51" r:id="rId2"/>
    <p:sldId id="352" r:id="rId3"/>
    <p:sldId id="353" r:id="rId4"/>
    <p:sldId id="354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499"/>
    <a:srgbClr val="76C4B0"/>
    <a:srgbClr val="3B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CD335D-ACD0-4495-A23F-BAB09543BF66}" v="131" dt="2022-09-23T17:19:14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75" autoAdjust="0"/>
    <p:restoredTop sz="94638" autoAdjust="0"/>
  </p:normalViewPr>
  <p:slideViewPr>
    <p:cSldViewPr snapToGrid="0">
      <p:cViewPr varScale="1">
        <p:scale>
          <a:sx n="88" d="100"/>
          <a:sy n="88" d="100"/>
        </p:scale>
        <p:origin x="75" y="2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ly Girault" userId="fe4182564716c785" providerId="LiveId" clId="{DFCD335D-ACD0-4495-A23F-BAB09543BF66}"/>
    <pc:docChg chg="custSel modSld sldOrd">
      <pc:chgData name="Nelly Girault" userId="fe4182564716c785" providerId="LiveId" clId="{DFCD335D-ACD0-4495-A23F-BAB09543BF66}" dt="2022-09-23T17:19:14.186" v="137" actId="14100"/>
      <pc:docMkLst>
        <pc:docMk/>
      </pc:docMkLst>
      <pc:sldChg chg="addSp delSp modSp mod ord">
        <pc:chgData name="Nelly Girault" userId="fe4182564716c785" providerId="LiveId" clId="{DFCD335D-ACD0-4495-A23F-BAB09543BF66}" dt="2022-09-23T17:19:14.186" v="137" actId="14100"/>
        <pc:sldMkLst>
          <pc:docMk/>
          <pc:sldMk cId="0" sldId="351"/>
        </pc:sldMkLst>
        <pc:graphicFrameChg chg="add del mod">
          <ac:chgData name="Nelly Girault" userId="fe4182564716c785" providerId="LiveId" clId="{DFCD335D-ACD0-4495-A23F-BAB09543BF66}" dt="2022-09-23T17:18:39.969" v="131" actId="478"/>
          <ac:graphicFrameMkLst>
            <pc:docMk/>
            <pc:sldMk cId="0" sldId="351"/>
            <ac:graphicFrameMk id="6" creationId="{026792D9-AA6D-9455-B722-028D2212679C}"/>
          </ac:graphicFrameMkLst>
        </pc:graphicFrameChg>
        <pc:picChg chg="add mod">
          <ac:chgData name="Nelly Girault" userId="fe4182564716c785" providerId="LiveId" clId="{DFCD335D-ACD0-4495-A23F-BAB09543BF66}" dt="2022-09-23T17:19:14.186" v="137" actId="14100"/>
          <ac:picMkLst>
            <pc:docMk/>
            <pc:sldMk cId="0" sldId="351"/>
            <ac:picMk id="7" creationId="{A659DF41-77CE-92D6-65D9-8CC22734832F}"/>
          </ac:picMkLst>
        </pc:picChg>
      </pc:sldChg>
      <pc:sldChg chg="addSp modSp">
        <pc:chgData name="Nelly Girault" userId="fe4182564716c785" providerId="LiveId" clId="{DFCD335D-ACD0-4495-A23F-BAB09543BF66}" dt="2022-09-23T17:17:45.922" v="128" actId="1076"/>
        <pc:sldMkLst>
          <pc:docMk/>
          <pc:sldMk cId="0" sldId="352"/>
        </pc:sldMkLst>
        <pc:picChg chg="add mod">
          <ac:chgData name="Nelly Girault" userId="fe4182564716c785" providerId="LiveId" clId="{DFCD335D-ACD0-4495-A23F-BAB09543BF66}" dt="2022-09-23T17:17:45.922" v="128" actId="1076"/>
          <ac:picMkLst>
            <pc:docMk/>
            <pc:sldMk cId="0" sldId="352"/>
            <ac:picMk id="3" creationId="{3816A940-6D45-244E-BA68-074023F9FB64}"/>
          </ac:picMkLst>
        </pc:picChg>
      </pc:sldChg>
      <pc:sldChg chg="modSp mod">
        <pc:chgData name="Nelly Girault" userId="fe4182564716c785" providerId="LiveId" clId="{DFCD335D-ACD0-4495-A23F-BAB09543BF66}" dt="2022-09-23T17:13:12.285" v="122" actId="13926"/>
        <pc:sldMkLst>
          <pc:docMk/>
          <pc:sldMk cId="0" sldId="354"/>
        </pc:sldMkLst>
        <pc:spChg chg="mod">
          <ac:chgData name="Nelly Girault" userId="fe4182564716c785" providerId="LiveId" clId="{DFCD335D-ACD0-4495-A23F-BAB09543BF66}" dt="2022-09-23T17:13:12.285" v="122" actId="13926"/>
          <ac:spMkLst>
            <pc:docMk/>
            <pc:sldMk cId="0" sldId="354"/>
            <ac:spMk id="11" creationId="{4494178F-42B4-225C-87E8-6EF67FF3D0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A9D70-0EAF-4F9B-963D-7BEEF8CED62F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E962E-8F78-41D8-8EBF-0C19CC5F09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14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8928C6-BD2B-4295-8844-6CE431234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7BE814-F3F2-489A-A16E-5579E98B3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FAB54D-21C7-43F6-8CCF-640391A3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12E429-AF5D-4480-885F-3D58AA1B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56A8D4-BD1D-4EC8-BF57-6E0405C5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58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9AEE6-F611-42C0-ACCD-DBCA2E4E6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9E6E7E-C2F1-488E-8292-8B68B4579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73FC6A-E65F-43CD-93DC-A758953C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1CC750-786B-46D1-84BF-7A4FF392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F5CC25-54D1-4C52-801C-1ADCC677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47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6D25750-7EE6-4938-97C2-7C0E22F60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6D5A6E-BF37-4A28-9BEF-23FA357BE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D8C7CF-27AA-4AE0-9847-94B77DD5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1E8AF9-935E-45B1-8468-6012FC35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5F0BA7-7818-4EB9-B388-C899C8E2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76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53E94-2BCB-4086-B375-0169A091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73D2BA-1DDC-4978-AF27-CF82A1DFA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9EDE94-7A18-4CE7-B525-44315BAC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6BC87E-7B06-47E9-AD64-676458C2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576DFC-49C1-4940-B7A3-E80F36EA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13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BAC04-EC78-4B40-B5B8-FEE2A42D0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B87718-1EF0-47E2-9800-186D6F2DA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794264-F35D-49B9-B2C4-21447568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236F1F-0CC4-4421-8B84-62FFB504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E44202-7BD0-4041-A162-A81DBD52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57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591C3-3860-4244-8FEF-0CE0091E7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AEC005-99F3-491E-B454-E2884E9C5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B49C83-88C0-43A7-B779-9C988D97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75512A-B29B-4E75-AD14-D3544502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4A8DE5-4EC7-44F7-B342-7496E3EB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8158E6-6672-4A2D-9398-814E0F36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43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6FA92-4C1D-4D8E-B96A-07B1D58B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B09F87-016A-4738-8474-6513239F5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82317C-A549-412D-9185-965F7EA63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A1302B-5BE3-4FEB-A6BB-D3294B8DF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BF8CE74-B8FA-4073-82F6-A4031074E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0AD092-35B7-4BD6-9D12-84F04462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12D892-E314-4CEC-BCEC-CA2ED870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B1160B5-0F3D-4F2D-868B-D9F0702A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19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E2CEF-EC45-43A6-A44A-D5F14CA7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91916E-0998-4BE5-AEA5-ECFA5144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FBB0B0-FEDC-4F67-B129-7F27A921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635093-2CA7-4993-BE20-D1A2D1C6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26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C26111-F540-422A-A614-255538CDC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B49DC2-F551-4B7A-9338-C8FBFA1A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630F44-4D33-4827-BCCE-6ADE668D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04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AFBDC4-9A32-4055-A57B-ED97CA70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C7FC76-1C9B-464D-98A7-7680BE9F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2A4E29-C8B0-4EC7-8DD5-04E70C9DA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214D3E-5AA5-4504-BA8C-C3B087697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8B337B-BF2A-415B-9FF3-D00CFC8F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C79EF6-8113-4ACD-B50A-A432629F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92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FFEB2C-0B5D-417E-B64C-2C54BEA1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BB1EE2-9620-4CCA-8B5A-A88FE99CA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26F757-293B-46D1-A060-27352B71B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115DC8-9C5E-4B47-8365-75F919A9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2695E4-564B-4BAA-AD93-FFA76C93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47CFD3-DF0F-4885-A154-56982E52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32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8992FC-D1F7-4B22-BF9F-7789052F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BDE2D4-35DB-4AD5-8B72-ADDFB1AF5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A44FA3-5832-4A30-9453-6EF73BE3A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19407-282C-4446-8B2C-430C78EB8F91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C94AD1-3124-43FB-B08A-6C30E2DB2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7C9186-D224-43BE-A1EF-FD7E4E062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79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FFA3310-63DB-4F3A-993C-D7F8CF61A6F3}"/>
              </a:ext>
            </a:extLst>
          </p:cNvPr>
          <p:cNvSpPr txBox="1"/>
          <p:nvPr/>
        </p:nvSpPr>
        <p:spPr>
          <a:xfrm>
            <a:off x="2492724" y="534711"/>
            <a:ext cx="6096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  <a:latin typeface="Arial" panose="020B0604020202020204" pitchFamily="34" charset="0"/>
              </a:rPr>
              <a:t>MATCH DE TEST</a:t>
            </a:r>
            <a:endParaRPr lang="fr-FR" altLang="fr-F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087187-15C4-49CA-956B-1D8AFEC9E435}"/>
              </a:ext>
            </a:extLst>
          </p:cNvPr>
          <p:cNvSpPr txBox="1"/>
          <p:nvPr/>
        </p:nvSpPr>
        <p:spPr>
          <a:xfrm>
            <a:off x="1365193" y="1128427"/>
            <a:ext cx="8371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AFIN DE FAIR UN MATCH TEST, IL EST POSSIBLE DE SAISIR LES INFORMATION SUIVANTE :</a:t>
            </a:r>
          </a:p>
          <a:p>
            <a:r>
              <a:rPr lang="fr-FR" dirty="0"/>
              <a:t>ENTREZ </a:t>
            </a:r>
            <a:r>
              <a:rPr lang="fr-FR" b="1" dirty="0">
                <a:solidFill>
                  <a:srgbClr val="FF0000"/>
                </a:solidFill>
              </a:rPr>
              <a:t>LE NUMERO DU CLUB </a:t>
            </a:r>
            <a:r>
              <a:rPr lang="fr-FR" dirty="0"/>
              <a:t>: </a:t>
            </a:r>
            <a:r>
              <a:rPr lang="fr-FR" b="1" dirty="0"/>
              <a:t>9999100 (match test)</a:t>
            </a:r>
          </a:p>
          <a:p>
            <a:r>
              <a:rPr lang="fr-FR" dirty="0"/>
              <a:t>ENTREZ </a:t>
            </a:r>
            <a:r>
              <a:rPr lang="fr-FR" b="1" dirty="0">
                <a:solidFill>
                  <a:srgbClr val="FF0000"/>
                </a:solidFill>
              </a:rPr>
              <a:t>LE MOT DE PASSE DE LA FDME DU CLUB </a:t>
            </a:r>
            <a:r>
              <a:rPr lang="fr-FR" dirty="0"/>
              <a:t>: </a:t>
            </a:r>
            <a:r>
              <a:rPr lang="fr-FR" b="1" dirty="0"/>
              <a:t>AAAAAAA (match test)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D2A5A5-B944-4336-97F5-AB5FE9FB2A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60" y="2087482"/>
            <a:ext cx="5462489" cy="43274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0C634FB-972C-4EEF-BB8F-81AE46154F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4449" y="2087482"/>
            <a:ext cx="5468586" cy="4327473"/>
          </a:xfrm>
          <a:prstGeom prst="rect">
            <a:avLst/>
          </a:prstGeom>
          <a:noFill/>
        </p:spPr>
      </p:pic>
      <p:pic>
        <p:nvPicPr>
          <p:cNvPr id="7" name="Pictur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659DF41-77CE-92D6-65D9-8CC227348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" y="168729"/>
            <a:ext cx="2245334" cy="77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FFA3310-63DB-4F3A-993C-D7F8CF61A6F3}"/>
              </a:ext>
            </a:extLst>
          </p:cNvPr>
          <p:cNvSpPr txBox="1"/>
          <p:nvPr/>
        </p:nvSpPr>
        <p:spPr>
          <a:xfrm>
            <a:off x="2483297" y="431016"/>
            <a:ext cx="6096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  <a:latin typeface="Arial" panose="020B0604020202020204" pitchFamily="34" charset="0"/>
              </a:rPr>
              <a:t>CREATION D’UN MATCH</a:t>
            </a:r>
            <a:endParaRPr lang="fr-FR" altLang="fr-F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095" y="950044"/>
            <a:ext cx="8583692" cy="50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D7DDEE1-BB28-4C69-B3BD-40152270E763}"/>
              </a:ext>
            </a:extLst>
          </p:cNvPr>
          <p:cNvSpPr txBox="1"/>
          <p:nvPr/>
        </p:nvSpPr>
        <p:spPr>
          <a:xfrm>
            <a:off x="2044730" y="6259334"/>
            <a:ext cx="532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UNE FOIS CONNECTE, CLIQUER SUR CRÉER UN MATCH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6381946" y="5731497"/>
            <a:ext cx="1923068" cy="5750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816A940-6D45-244E-BA68-074023F9F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" y="100845"/>
            <a:ext cx="2233866" cy="77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874" y="5571237"/>
            <a:ext cx="7191081" cy="12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1426"/>
          <a:stretch>
            <a:fillRect/>
          </a:stretch>
        </p:blipFill>
        <p:spPr bwMode="auto">
          <a:xfrm>
            <a:off x="669303" y="927733"/>
            <a:ext cx="7180131" cy="493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144759" y="1423443"/>
            <a:ext cx="396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SAISIR LES INFORMATIONS SUIVANTES </a:t>
            </a:r>
            <a:r>
              <a:rPr lang="fr-FR" dirty="0"/>
              <a:t>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540684" y="192306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VILLE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542252" y="2160305"/>
            <a:ext cx="85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SALLE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553249" y="3425066"/>
            <a:ext cx="78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DATE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554822" y="2408542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POULE / PHASE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565819" y="3918401"/>
            <a:ext cx="2034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EQUIPE - VISITEUR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557962" y="4183922"/>
            <a:ext cx="30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</a:t>
            </a:r>
            <a:r>
              <a:rPr lang="fr-FR" b="1" dirty="0">
                <a:solidFill>
                  <a:srgbClr val="FF0000"/>
                </a:solidFill>
              </a:rPr>
              <a:t>ACTIVER LE MODE SIMPLIFIE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550108" y="2931727"/>
            <a:ext cx="183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SELECTION SEXE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551680" y="2669350"/>
            <a:ext cx="127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MATCH N°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553251" y="3179969"/>
            <a:ext cx="243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SELECTION CATEGORIE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554821" y="3662306"/>
            <a:ext cx="178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EQUIPE - LOCAL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2875175" y="1687393"/>
            <a:ext cx="5788057" cy="4336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5646656" y="1630832"/>
            <a:ext cx="3035432" cy="7352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2799761" y="2017331"/>
            <a:ext cx="5874467" cy="5671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5561815" y="2036185"/>
            <a:ext cx="3120272" cy="8201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2791906" y="2565658"/>
            <a:ext cx="5874466" cy="5671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 flipV="1">
            <a:off x="5553959" y="2584512"/>
            <a:ext cx="3128128" cy="7997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 flipV="1">
            <a:off x="2884602" y="2875170"/>
            <a:ext cx="5811622" cy="7494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 flipV="1">
            <a:off x="2903457" y="3233389"/>
            <a:ext cx="5797483" cy="6221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2941163" y="3582180"/>
            <a:ext cx="5742495" cy="5483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7409468" y="4394457"/>
            <a:ext cx="1255337" cy="13087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8344293" y="5610515"/>
            <a:ext cx="14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PUIS VALIDER</a:t>
            </a:r>
          </a:p>
        </p:txBody>
      </p:sp>
      <p:cxnSp>
        <p:nvCxnSpPr>
          <p:cNvPr id="44" name="Connecteur droit avec flèche 43"/>
          <p:cNvCxnSpPr>
            <a:cxnSpLocks/>
          </p:cNvCxnSpPr>
          <p:nvPr/>
        </p:nvCxnSpPr>
        <p:spPr>
          <a:xfrm flipH="1">
            <a:off x="7697452" y="5993759"/>
            <a:ext cx="1642615" cy="6425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244037CD-0F34-49FC-D3F0-931B6924DA45}"/>
              </a:ext>
            </a:extLst>
          </p:cNvPr>
          <p:cNvSpPr txBox="1"/>
          <p:nvPr/>
        </p:nvSpPr>
        <p:spPr>
          <a:xfrm>
            <a:off x="2483297" y="431016"/>
            <a:ext cx="6096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  <a:latin typeface="Arial" panose="020B0604020202020204" pitchFamily="34" charset="0"/>
              </a:rPr>
              <a:t>CREATION D’UN MATCH</a:t>
            </a:r>
            <a:endParaRPr lang="fr-FR" altLang="fr-F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29" y="829767"/>
            <a:ext cx="8299421" cy="482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540231" y="1395163"/>
            <a:ext cx="3645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QUAND LE MATCH </a:t>
            </a:r>
            <a:r>
              <a:rPr lang="fr-FR" b="1" dirty="0">
                <a:solidFill>
                  <a:srgbClr val="FF0000"/>
                </a:solidFill>
              </a:rPr>
              <a:t>CRÉÉ EST VALIDÉ</a:t>
            </a:r>
            <a:r>
              <a:rPr lang="fr-FR" b="1" dirty="0"/>
              <a:t>,</a:t>
            </a:r>
          </a:p>
          <a:p>
            <a:r>
              <a:rPr lang="fr-FR" b="1" dirty="0"/>
              <a:t> CETTE PAGE S’AFFICHE.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DCA466B-B4E9-C45B-06FA-49D2CBA0E5F2}"/>
              </a:ext>
            </a:extLst>
          </p:cNvPr>
          <p:cNvGrpSpPr/>
          <p:nvPr/>
        </p:nvGrpSpPr>
        <p:grpSpPr>
          <a:xfrm>
            <a:off x="3148553" y="2111604"/>
            <a:ext cx="8019642" cy="1571725"/>
            <a:chOff x="3148553" y="2111604"/>
            <a:chExt cx="8019642" cy="1571725"/>
          </a:xfrm>
        </p:grpSpPr>
        <p:cxnSp>
          <p:nvCxnSpPr>
            <p:cNvPr id="5" name="Connecteur droit avec flèche 4"/>
            <p:cNvCxnSpPr>
              <a:cxnSpLocks/>
            </p:cNvCxnSpPr>
            <p:nvPr/>
          </p:nvCxnSpPr>
          <p:spPr>
            <a:xfrm flipH="1" flipV="1">
              <a:off x="3148553" y="2111604"/>
              <a:ext cx="5341397" cy="109514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8540231" y="3036998"/>
              <a:ext cx="2627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SELECTIONNER LE MATCH</a:t>
              </a:r>
            </a:p>
            <a:p>
              <a:endParaRPr lang="fr-FR" b="1" dirty="0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5EAE16A7-6B43-CC3B-5DD3-6996916C0433}"/>
              </a:ext>
            </a:extLst>
          </p:cNvPr>
          <p:cNvSpPr txBox="1"/>
          <p:nvPr/>
        </p:nvSpPr>
        <p:spPr>
          <a:xfrm>
            <a:off x="2483297" y="431016"/>
            <a:ext cx="6096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  <a:latin typeface="Arial" panose="020B0604020202020204" pitchFamily="34" charset="0"/>
              </a:rPr>
              <a:t>CREATION D’UN MATCH</a:t>
            </a:r>
            <a:endParaRPr lang="fr-FR" altLang="fr-F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494178F-42B4-225C-87E8-6EF67FF3D02D}"/>
              </a:ext>
            </a:extLst>
          </p:cNvPr>
          <p:cNvSpPr txBox="1"/>
          <p:nvPr/>
        </p:nvSpPr>
        <p:spPr>
          <a:xfrm>
            <a:off x="107576" y="5970494"/>
            <a:ext cx="11416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PUIS REPRENDRE ET SUIVRE À PARTIR DE LA DIAPOSITIVE </a:t>
            </a:r>
            <a:r>
              <a:rPr lang="fr-FR" b="1" dirty="0">
                <a:solidFill>
                  <a:srgbClr val="FF0000"/>
                </a:solidFill>
                <a:highlight>
                  <a:srgbClr val="FFFF00"/>
                </a:highlight>
              </a:rPr>
              <a:t>10 DU DIAPORAMA « TUTO FDME DÉPARTEMENTAL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5824</TotalTime>
  <Words>136</Words>
  <Application>Microsoft Office PowerPoint</Application>
  <PresentationFormat>Grand écran</PresentationFormat>
  <Paragraphs>24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Nelly GIRAULT</dc:creator>
  <cp:lastModifiedBy>Nelly Girault</cp:lastModifiedBy>
  <cp:revision>119</cp:revision>
  <dcterms:created xsi:type="dcterms:W3CDTF">2021-11-01T07:25:42Z</dcterms:created>
  <dcterms:modified xsi:type="dcterms:W3CDTF">2022-09-23T17:19:14Z</dcterms:modified>
  <cp:contentStatus/>
</cp:coreProperties>
</file>