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52" r:id="rId2"/>
    <p:sldId id="353" r:id="rId3"/>
    <p:sldId id="354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C499"/>
    <a:srgbClr val="76C4B0"/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3A9A73-AA09-4754-ABED-BC7459480E0F}" v="9" dt="2022-09-23T17:24:12.1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75" autoAdjust="0"/>
    <p:restoredTop sz="94638" autoAdjust="0"/>
  </p:normalViewPr>
  <p:slideViewPr>
    <p:cSldViewPr snapToGrid="0">
      <p:cViewPr varScale="1">
        <p:scale>
          <a:sx n="88" d="100"/>
          <a:sy n="88" d="100"/>
        </p:scale>
        <p:origin x="75" y="19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lly Girault" userId="fe4182564716c785" providerId="LiveId" clId="{BE3A9A73-AA09-4754-ABED-BC7459480E0F}"/>
    <pc:docChg chg="custSel modSld">
      <pc:chgData name="Nelly Girault" userId="fe4182564716c785" providerId="LiveId" clId="{BE3A9A73-AA09-4754-ABED-BC7459480E0F}" dt="2022-09-23T17:24:12.183" v="12" actId="14100"/>
      <pc:docMkLst>
        <pc:docMk/>
      </pc:docMkLst>
      <pc:sldChg chg="addSp delSp modSp mod">
        <pc:chgData name="Nelly Girault" userId="fe4182564716c785" providerId="LiveId" clId="{BE3A9A73-AA09-4754-ABED-BC7459480E0F}" dt="2022-09-23T17:24:12.183" v="12" actId="14100"/>
        <pc:sldMkLst>
          <pc:docMk/>
          <pc:sldMk cId="0" sldId="352"/>
        </pc:sldMkLst>
        <pc:spChg chg="mod">
          <ac:chgData name="Nelly Girault" userId="fe4182564716c785" providerId="LiveId" clId="{BE3A9A73-AA09-4754-ABED-BC7459480E0F}" dt="2022-09-23T17:20:49.103" v="5" actId="1076"/>
          <ac:spMkLst>
            <pc:docMk/>
            <pc:sldMk cId="0" sldId="352"/>
            <ac:spMk id="2" creationId="{CFFA3310-63DB-4F3A-993C-D7F8CF61A6F3}"/>
          </ac:spMkLst>
        </pc:spChg>
        <pc:spChg chg="mod">
          <ac:chgData name="Nelly Girault" userId="fe4182564716c785" providerId="LiveId" clId="{BE3A9A73-AA09-4754-ABED-BC7459480E0F}" dt="2022-09-23T17:20:38.347" v="3" actId="164"/>
          <ac:spMkLst>
            <pc:docMk/>
            <pc:sldMk cId="0" sldId="352"/>
            <ac:spMk id="4" creationId="{5D7DDEE1-BB28-4C69-B3BD-40152270E763}"/>
          </ac:spMkLst>
        </pc:spChg>
        <pc:grpChg chg="add mod">
          <ac:chgData name="Nelly Girault" userId="fe4182564716c785" providerId="LiveId" clId="{BE3A9A73-AA09-4754-ABED-BC7459480E0F}" dt="2022-09-23T17:20:45.405" v="4" actId="1076"/>
          <ac:grpSpMkLst>
            <pc:docMk/>
            <pc:sldMk cId="0" sldId="352"/>
            <ac:grpSpMk id="7" creationId="{05CA5BD0-EAE5-314A-58F2-8323A353D1A5}"/>
          </ac:grpSpMkLst>
        </pc:grpChg>
        <pc:graphicFrameChg chg="add del mod">
          <ac:chgData name="Nelly Girault" userId="fe4182564716c785" providerId="LiveId" clId="{BE3A9A73-AA09-4754-ABED-BC7459480E0F}" dt="2022-09-23T17:20:16.120" v="2" actId="478"/>
          <ac:graphicFrameMkLst>
            <pc:docMk/>
            <pc:sldMk cId="0" sldId="352"/>
            <ac:graphicFrameMk id="3" creationId="{0D788C82-9C88-76FF-DBBD-2B26D05225FF}"/>
          </ac:graphicFrameMkLst>
        </pc:graphicFrameChg>
        <pc:picChg chg="add mod">
          <ac:chgData name="Nelly Girault" userId="fe4182564716c785" providerId="LiveId" clId="{BE3A9A73-AA09-4754-ABED-BC7459480E0F}" dt="2022-09-23T17:24:12.183" v="12" actId="14100"/>
          <ac:picMkLst>
            <pc:docMk/>
            <pc:sldMk cId="0" sldId="352"/>
            <ac:picMk id="5" creationId="{735E931D-5014-1C61-2686-49BE2B4F4E32}"/>
          </ac:picMkLst>
        </pc:picChg>
        <pc:picChg chg="mod">
          <ac:chgData name="Nelly Girault" userId="fe4182564716c785" providerId="LiveId" clId="{BE3A9A73-AA09-4754-ABED-BC7459480E0F}" dt="2022-09-23T17:20:38.347" v="3" actId="164"/>
          <ac:picMkLst>
            <pc:docMk/>
            <pc:sldMk cId="0" sldId="352"/>
            <ac:picMk id="1026" creationId="{00000000-0000-0000-0000-000000000000}"/>
          </ac:picMkLst>
        </pc:picChg>
        <pc:cxnChg chg="mod">
          <ac:chgData name="Nelly Girault" userId="fe4182564716c785" providerId="LiveId" clId="{BE3A9A73-AA09-4754-ABED-BC7459480E0F}" dt="2022-09-23T17:20:38.347" v="3" actId="164"/>
          <ac:cxnSpMkLst>
            <pc:docMk/>
            <pc:sldMk cId="0" sldId="352"/>
            <ac:cxnSpMk id="6" creationId="{00000000-0000-0000-0000-000000000000}"/>
          </ac:cxnSpMkLst>
        </pc:cxnChg>
      </pc:sldChg>
      <pc:sldChg chg="addSp delSp modSp mod delAnim modAnim">
        <pc:chgData name="Nelly Girault" userId="fe4182564716c785" providerId="LiveId" clId="{BE3A9A73-AA09-4754-ABED-BC7459480E0F}" dt="2022-09-23T17:22:16.866" v="11" actId="478"/>
        <pc:sldMkLst>
          <pc:docMk/>
          <pc:sldMk cId="0" sldId="354"/>
        </pc:sldMkLst>
        <pc:spChg chg="add mod">
          <ac:chgData name="Nelly Girault" userId="fe4182564716c785" providerId="LiveId" clId="{BE3A9A73-AA09-4754-ABED-BC7459480E0F}" dt="2022-09-23T17:22:09.357" v="9"/>
          <ac:spMkLst>
            <pc:docMk/>
            <pc:sldMk cId="0" sldId="354"/>
            <ac:spMk id="3" creationId="{F76F7FBE-699C-74A5-C6B7-425CE96CF5D3}"/>
          </ac:spMkLst>
        </pc:spChg>
        <pc:spChg chg="del mod">
          <ac:chgData name="Nelly Girault" userId="fe4182564716c785" providerId="LiveId" clId="{BE3A9A73-AA09-4754-ABED-BC7459480E0F}" dt="2022-09-23T17:22:16.866" v="11" actId="478"/>
          <ac:spMkLst>
            <pc:docMk/>
            <pc:sldMk cId="0" sldId="354"/>
            <ac:spMk id="11" creationId="{4494178F-42B4-225C-87E8-6EF67FF3D02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A9D70-0EAF-4F9B-963D-7BEEF8CED62F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E962E-8F78-41D8-8EBF-0C19CC5F09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14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8928C6-BD2B-4295-8844-6CE431234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F7BE814-F3F2-489A-A16E-5579E98B36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FAB54D-21C7-43F6-8CCF-640391A34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9407-282C-4446-8B2C-430C78EB8F91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12E429-AF5D-4480-885F-3D58AA1B8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56A8D4-BD1D-4EC8-BF57-6E0405C5F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A574-8C6F-4B2A-A965-C6F61E65D75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58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99AEE6-F611-42C0-ACCD-DBCA2E4E6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39E6E7E-C2F1-488E-8292-8B68B4579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73FC6A-E65F-43CD-93DC-A758953C3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9407-282C-4446-8B2C-430C78EB8F91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1CC750-786B-46D1-84BF-7A4FF3923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F5CC25-54D1-4C52-801C-1ADCC677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A574-8C6F-4B2A-A965-C6F61E65D75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470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6D25750-7EE6-4938-97C2-7C0E22F601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76D5A6E-BF37-4A28-9BEF-23FA357BE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D8C7CF-27AA-4AE0-9847-94B77DD5F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9407-282C-4446-8B2C-430C78EB8F91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1E8AF9-935E-45B1-8468-6012FC35B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5F0BA7-7818-4EB9-B388-C899C8E2A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A574-8C6F-4B2A-A965-C6F61E65D75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76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D53E94-2BCB-4086-B375-0169A0914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73D2BA-1DDC-4978-AF27-CF82A1DFA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9EDE94-7A18-4CE7-B525-44315BACB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9407-282C-4446-8B2C-430C78EB8F91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6BC87E-7B06-47E9-AD64-676458C2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576DFC-49C1-4940-B7A3-E80F36EA3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A574-8C6F-4B2A-A965-C6F61E65D75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13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BAC04-EC78-4B40-B5B8-FEE2A42D0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B87718-1EF0-47E2-9800-186D6F2DA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794264-F35D-49B9-B2C4-21447568E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9407-282C-4446-8B2C-430C78EB8F91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236F1F-0CC4-4421-8B84-62FFB504D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E44202-7BD0-4041-A162-A81DBD522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A574-8C6F-4B2A-A965-C6F61E65D75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657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3591C3-3860-4244-8FEF-0CE0091E7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EC005-99F3-491E-B454-E2884E9C53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8B49C83-88C0-43A7-B779-9C988D97E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475512A-B29B-4E75-AD14-D35445020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9407-282C-4446-8B2C-430C78EB8F91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4A8DE5-4EC7-44F7-B342-7496E3EBA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8158E6-6672-4A2D-9398-814E0F360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A574-8C6F-4B2A-A965-C6F61E65D75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43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16FA92-4C1D-4D8E-B96A-07B1D58B3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B09F87-016A-4738-8474-6513239F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682317C-A549-412D-9185-965F7EA63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8A1302B-5BE3-4FEB-A6BB-D3294B8DF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BF8CE74-B8FA-4073-82F6-A4031074EF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F0AD092-35B7-4BD6-9D12-84F044620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9407-282C-4446-8B2C-430C78EB8F91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812D892-E314-4CEC-BCEC-CA2ED8701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B1160B5-0F3D-4F2D-868B-D9F0702A1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A574-8C6F-4B2A-A965-C6F61E65D75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19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EE2CEF-EC45-43A6-A44A-D5F14CA76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F91916E-0998-4BE5-AEA5-ECFA5144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9407-282C-4446-8B2C-430C78EB8F91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FBB0B0-FEDC-4F67-B129-7F27A921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9635093-2CA7-4993-BE20-D1A2D1C6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A574-8C6F-4B2A-A965-C6F61E65D75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26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AC26111-F540-422A-A614-255538CDC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9407-282C-4446-8B2C-430C78EB8F91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BB49DC2-F551-4B7A-9338-C8FBFA1A1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7630F44-4D33-4827-BCCE-6ADE668D4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A574-8C6F-4B2A-A965-C6F61E65D75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04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AFBDC4-9A32-4055-A57B-ED97CA708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C7FC76-1C9B-464D-98A7-7680BE9F4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72A4E29-C8B0-4EC7-8DD5-04E70C9DA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E214D3E-5AA5-4504-BA8C-C3B087697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9407-282C-4446-8B2C-430C78EB8F91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8B337B-BF2A-415B-9FF3-D00CFC8F7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4C79EF6-8113-4ACD-B50A-A432629F2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A574-8C6F-4B2A-A965-C6F61E65D75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92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FFEB2C-0B5D-417E-B64C-2C54BEA11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3BB1EE2-9620-4CCA-8B5A-A88FE99CAD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26F757-293B-46D1-A060-27352B71B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115DC8-9C5E-4B47-8365-75F919A9D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9407-282C-4446-8B2C-430C78EB8F91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2695E4-564B-4BAA-AD93-FFA76C93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47CFD3-DF0F-4885-A154-56982E52C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CA574-8C6F-4B2A-A965-C6F61E65D75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32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08992FC-D1F7-4B22-BF9F-7789052FD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BDE2D4-35DB-4AD5-8B72-ADDFB1AF5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A44FA3-5832-4A30-9453-6EF73BE3A4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19407-282C-4446-8B2C-430C78EB8F91}" type="datetimeFigureOut">
              <a:rPr lang="fr-FR" smtClean="0"/>
              <a:pPr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C94AD1-3124-43FB-B08A-6C30E2DB2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7C9186-D224-43BE-A1EF-FD7E4E0624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CA574-8C6F-4B2A-A965-C6F61E65D75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79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FFA3310-63DB-4F3A-993C-D7F8CF61A6F3}"/>
              </a:ext>
            </a:extLst>
          </p:cNvPr>
          <p:cNvSpPr txBox="1"/>
          <p:nvPr/>
        </p:nvSpPr>
        <p:spPr>
          <a:xfrm>
            <a:off x="3197679" y="408245"/>
            <a:ext cx="60968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</a:rPr>
              <a:t>CREATION D’UN MATCH</a:t>
            </a:r>
            <a:endParaRPr lang="fr-FR" altLang="fr-FR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05CA5BD0-EAE5-314A-58F2-8323A353D1A5}"/>
              </a:ext>
            </a:extLst>
          </p:cNvPr>
          <p:cNvGrpSpPr/>
          <p:nvPr/>
        </p:nvGrpSpPr>
        <p:grpSpPr>
          <a:xfrm>
            <a:off x="1954266" y="1064344"/>
            <a:ext cx="8583692" cy="5678622"/>
            <a:chOff x="1018095" y="950044"/>
            <a:chExt cx="8583692" cy="567862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18095" y="950044"/>
              <a:ext cx="8583692" cy="5004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5D7DDEE1-BB28-4C69-B3BD-40152270E763}"/>
                </a:ext>
              </a:extLst>
            </p:cNvPr>
            <p:cNvSpPr txBox="1"/>
            <p:nvPr/>
          </p:nvSpPr>
          <p:spPr>
            <a:xfrm>
              <a:off x="2044730" y="6259334"/>
              <a:ext cx="5327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UNE FOIS CONNECTE, CLIQUER SUR CRÉER UN MATCH</a:t>
              </a:r>
            </a:p>
          </p:txBody>
        </p:sp>
        <p:cxnSp>
          <p:nvCxnSpPr>
            <p:cNvPr id="6" name="Connecteur droit avec flèche 5"/>
            <p:cNvCxnSpPr/>
            <p:nvPr/>
          </p:nvCxnSpPr>
          <p:spPr>
            <a:xfrm flipV="1">
              <a:off x="6381946" y="5731497"/>
              <a:ext cx="1923068" cy="57503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735E931D-5014-1C61-2686-49BE2B4F4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5" y="168729"/>
            <a:ext cx="2418057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874" y="5571237"/>
            <a:ext cx="7191081" cy="123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b="1426"/>
          <a:stretch>
            <a:fillRect/>
          </a:stretch>
        </p:blipFill>
        <p:spPr bwMode="auto">
          <a:xfrm>
            <a:off x="669303" y="927733"/>
            <a:ext cx="7180131" cy="4935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8144759" y="1423443"/>
            <a:ext cx="396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SAISIR LES INFORMATIONS SUIVANTES </a:t>
            </a:r>
            <a:r>
              <a:rPr lang="fr-FR" dirty="0"/>
              <a:t>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540684" y="1923062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 VILLE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542252" y="2160305"/>
            <a:ext cx="853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 SALLE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553249" y="3425066"/>
            <a:ext cx="786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 DATE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554822" y="2408542"/>
            <a:ext cx="174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 POULE / PHASE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565819" y="3918401"/>
            <a:ext cx="2034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 EQUIPE - VISITEUR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557962" y="4183922"/>
            <a:ext cx="3038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 </a:t>
            </a:r>
            <a:r>
              <a:rPr lang="fr-FR" b="1" dirty="0">
                <a:solidFill>
                  <a:srgbClr val="FF0000"/>
                </a:solidFill>
              </a:rPr>
              <a:t>ACTIVER LE MODE SIMPLIFIE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8550108" y="2931727"/>
            <a:ext cx="183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 SELECTION SEXE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8551680" y="2669350"/>
            <a:ext cx="1275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 MATCH N°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8553251" y="3179969"/>
            <a:ext cx="2435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 SELECTION CATEGORIE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8554821" y="3662306"/>
            <a:ext cx="1783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- EQUIPE - LOCAL</a:t>
            </a:r>
          </a:p>
        </p:txBody>
      </p:sp>
      <p:cxnSp>
        <p:nvCxnSpPr>
          <p:cNvPr id="17" name="Connecteur droit avec flèche 16"/>
          <p:cNvCxnSpPr/>
          <p:nvPr/>
        </p:nvCxnSpPr>
        <p:spPr>
          <a:xfrm flipH="1" flipV="1">
            <a:off x="2875175" y="1687393"/>
            <a:ext cx="5788057" cy="43363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 flipV="1">
            <a:off x="5646656" y="1630832"/>
            <a:ext cx="3035432" cy="73529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 flipV="1">
            <a:off x="2799761" y="2017331"/>
            <a:ext cx="5874467" cy="56718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 flipV="1">
            <a:off x="5561815" y="2036185"/>
            <a:ext cx="3120272" cy="82013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 flipV="1">
            <a:off x="2791906" y="2565658"/>
            <a:ext cx="5874466" cy="5671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 flipV="1">
            <a:off x="5553959" y="2584512"/>
            <a:ext cx="3128128" cy="79970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H="1" flipV="1">
            <a:off x="2884602" y="2875170"/>
            <a:ext cx="5811622" cy="74944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 flipH="1" flipV="1">
            <a:off x="2903457" y="3233389"/>
            <a:ext cx="5797483" cy="62216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 flipV="1">
            <a:off x="2941163" y="3582180"/>
            <a:ext cx="5742495" cy="54832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7409468" y="4394457"/>
            <a:ext cx="1255337" cy="130875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8344293" y="5610515"/>
            <a:ext cx="14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PUIS VALIDER</a:t>
            </a:r>
          </a:p>
        </p:txBody>
      </p:sp>
      <p:cxnSp>
        <p:nvCxnSpPr>
          <p:cNvPr id="44" name="Connecteur droit avec flèche 43"/>
          <p:cNvCxnSpPr>
            <a:cxnSpLocks/>
          </p:cNvCxnSpPr>
          <p:nvPr/>
        </p:nvCxnSpPr>
        <p:spPr>
          <a:xfrm flipH="1">
            <a:off x="7697452" y="5993759"/>
            <a:ext cx="1642615" cy="64258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44037CD-0F34-49FC-D3F0-931B6924DA45}"/>
              </a:ext>
            </a:extLst>
          </p:cNvPr>
          <p:cNvSpPr txBox="1"/>
          <p:nvPr/>
        </p:nvSpPr>
        <p:spPr>
          <a:xfrm>
            <a:off x="2483297" y="431016"/>
            <a:ext cx="60968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</a:rPr>
              <a:t>CREATION D’UN MATCH</a:t>
            </a:r>
            <a:endParaRPr lang="fr-FR" altLang="fr-FR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29" y="829767"/>
            <a:ext cx="8299421" cy="482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8540231" y="1395163"/>
            <a:ext cx="3645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QUAND LE MATCH </a:t>
            </a:r>
            <a:r>
              <a:rPr lang="fr-FR" b="1" dirty="0">
                <a:solidFill>
                  <a:srgbClr val="FF0000"/>
                </a:solidFill>
              </a:rPr>
              <a:t>CRÉÉ EST VALIDÉ</a:t>
            </a:r>
            <a:r>
              <a:rPr lang="fr-FR" b="1" dirty="0"/>
              <a:t>,</a:t>
            </a:r>
          </a:p>
          <a:p>
            <a:r>
              <a:rPr lang="fr-FR" b="1" dirty="0"/>
              <a:t> CETTE PAGE S’AFFICHE. 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2DCA466B-B4E9-C45B-06FA-49D2CBA0E5F2}"/>
              </a:ext>
            </a:extLst>
          </p:cNvPr>
          <p:cNvGrpSpPr/>
          <p:nvPr/>
        </p:nvGrpSpPr>
        <p:grpSpPr>
          <a:xfrm>
            <a:off x="3148553" y="2111604"/>
            <a:ext cx="8019642" cy="1571725"/>
            <a:chOff x="3148553" y="2111604"/>
            <a:chExt cx="8019642" cy="1571725"/>
          </a:xfrm>
        </p:grpSpPr>
        <p:cxnSp>
          <p:nvCxnSpPr>
            <p:cNvPr id="5" name="Connecteur droit avec flèche 4"/>
            <p:cNvCxnSpPr>
              <a:cxnSpLocks/>
            </p:cNvCxnSpPr>
            <p:nvPr/>
          </p:nvCxnSpPr>
          <p:spPr>
            <a:xfrm flipH="1" flipV="1">
              <a:off x="3148553" y="2111604"/>
              <a:ext cx="5341397" cy="109514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ZoneTexte 7"/>
            <p:cNvSpPr txBox="1"/>
            <p:nvPr/>
          </p:nvSpPr>
          <p:spPr>
            <a:xfrm>
              <a:off x="8540231" y="3036998"/>
              <a:ext cx="26279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SELECTIONNER LE MATCH</a:t>
              </a:r>
            </a:p>
            <a:p>
              <a:endParaRPr lang="fr-FR" b="1" dirty="0"/>
            </a:p>
          </p:txBody>
        </p: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5EAE16A7-6B43-CC3B-5DD3-6996916C0433}"/>
              </a:ext>
            </a:extLst>
          </p:cNvPr>
          <p:cNvSpPr txBox="1"/>
          <p:nvPr/>
        </p:nvSpPr>
        <p:spPr>
          <a:xfrm>
            <a:off x="2483297" y="431016"/>
            <a:ext cx="60968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</a:rPr>
              <a:t>CREATION D’UN MATCH</a:t>
            </a:r>
            <a:endParaRPr lang="fr-FR" altLang="fr-FR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76F7FBE-699C-74A5-C6B7-425CE96CF5D3}"/>
              </a:ext>
            </a:extLst>
          </p:cNvPr>
          <p:cNvSpPr txBox="1"/>
          <p:nvPr/>
        </p:nvSpPr>
        <p:spPr>
          <a:xfrm>
            <a:off x="107576" y="5970494"/>
            <a:ext cx="114165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PUIS REPRENDRE ET SUIVRE À PARTIR DE LA DIAPOSITIVE </a:t>
            </a:r>
            <a:r>
              <a:rPr lang="fr-FR" b="1" dirty="0">
                <a:solidFill>
                  <a:srgbClr val="FF0000"/>
                </a:solidFill>
                <a:highlight>
                  <a:srgbClr val="FFFF00"/>
                </a:highlight>
              </a:rPr>
              <a:t>10 DU DIAPORAMA « TUTO FDME DÉPARTEMENTAL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5818</TotalTime>
  <Words>90</Words>
  <Application>Microsoft Office PowerPoint</Application>
  <PresentationFormat>Grand écran</PresentationFormat>
  <Paragraphs>20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Nelly GIRAULT</dc:creator>
  <cp:lastModifiedBy>Nelly Girault</cp:lastModifiedBy>
  <cp:revision>119</cp:revision>
  <dcterms:created xsi:type="dcterms:W3CDTF">2021-11-01T07:25:42Z</dcterms:created>
  <dcterms:modified xsi:type="dcterms:W3CDTF">2022-09-23T17:24:15Z</dcterms:modified>
  <cp:contentStatus/>
</cp:coreProperties>
</file>